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DFCB-8F76-4485-AC48-4CAB9DEA2C50}" type="datetimeFigureOut">
              <a:rPr lang="es-CL" smtClean="0"/>
              <a:t>24-08-2018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0712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DFCB-8F76-4485-AC48-4CAB9DEA2C50}" type="datetimeFigureOut">
              <a:rPr lang="es-CL" smtClean="0"/>
              <a:t>24-08-2018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521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DFCB-8F76-4485-AC48-4CAB9DEA2C50}" type="datetimeFigureOut">
              <a:rPr lang="es-CL" smtClean="0"/>
              <a:t>24-08-2018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706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DFCB-8F76-4485-AC48-4CAB9DEA2C50}" type="datetimeFigureOut">
              <a:rPr lang="es-CL" smtClean="0"/>
              <a:t>24-08-2018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5131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DFCB-8F76-4485-AC48-4CAB9DEA2C50}" type="datetimeFigureOut">
              <a:rPr lang="es-CL" smtClean="0"/>
              <a:t>24-08-2018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92612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DFCB-8F76-4485-AC48-4CAB9DEA2C50}" type="datetimeFigureOut">
              <a:rPr lang="es-CL" smtClean="0"/>
              <a:t>24-08-2018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75727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DFCB-8F76-4485-AC48-4CAB9DEA2C50}" type="datetimeFigureOut">
              <a:rPr lang="es-CL" smtClean="0"/>
              <a:t>24-08-2018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98853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DFCB-8F76-4485-AC48-4CAB9DEA2C50}" type="datetimeFigureOut">
              <a:rPr lang="es-CL" smtClean="0"/>
              <a:t>24-08-2018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3696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DFCB-8F76-4485-AC48-4CAB9DEA2C50}" type="datetimeFigureOut">
              <a:rPr lang="es-CL" smtClean="0"/>
              <a:t>24-08-2018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4937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DFCB-8F76-4485-AC48-4CAB9DEA2C50}" type="datetimeFigureOut">
              <a:rPr lang="es-CL" smtClean="0"/>
              <a:t>24-08-2018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1685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DFCB-8F76-4485-AC48-4CAB9DEA2C50}" type="datetimeFigureOut">
              <a:rPr lang="es-CL" smtClean="0"/>
              <a:t>24-08-2018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523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3DFCB-8F76-4485-AC48-4CAB9DEA2C50}" type="datetimeFigureOut">
              <a:rPr lang="es-CL" smtClean="0"/>
              <a:t>24-08-2018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7DB9-02FC-49B7-AB1F-5E946866D2C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426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741" y="0"/>
            <a:ext cx="6921260" cy="68649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35435"/>
            <a:ext cx="5230229" cy="319689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62309" y="6167887"/>
            <a:ext cx="4485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 smtClean="0"/>
              <a:t>Camila Fuentealba</a:t>
            </a:r>
            <a:br>
              <a:rPr lang="es-CL" sz="1600" dirty="0" smtClean="0"/>
            </a:br>
            <a:r>
              <a:rPr lang="es-CL" sz="1600" dirty="0" smtClean="0"/>
              <a:t>Marcela Paz</a:t>
            </a: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315686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Adobe Gothic Std B" panose="020B0800000000000000" pitchFamily="34" charset="-128"/>
              </a:rPr>
              <a:t>NUESTRA SOLUCIÓN</a:t>
            </a:r>
            <a:endParaRPr lang="es-CL" dirty="0">
              <a:latin typeface="+mn-lt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13" y="1359799"/>
            <a:ext cx="2674965" cy="5322426"/>
          </a:xfrm>
        </p:spPr>
      </p:pic>
      <p:sp>
        <p:nvSpPr>
          <p:cNvPr id="5" name="CuadroTexto 4"/>
          <p:cNvSpPr txBox="1"/>
          <p:nvPr/>
        </p:nvSpPr>
        <p:spPr>
          <a:xfrm>
            <a:off x="5952227" y="2967488"/>
            <a:ext cx="408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https://app.atomic.io/d/5BCm15SgwAvn</a:t>
            </a:r>
            <a:endParaRPr lang="es-CL" dirty="0"/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03" y="5863326"/>
            <a:ext cx="994674" cy="994674"/>
          </a:xfrm>
          <a:prstGeom prst="rect">
            <a:avLst/>
          </a:prstGeom>
        </p:spPr>
      </p:pic>
      <p:sp>
        <p:nvSpPr>
          <p:cNvPr id="7" name="Pentágono 6"/>
          <p:cNvSpPr/>
          <p:nvPr/>
        </p:nvSpPr>
        <p:spPr>
          <a:xfrm>
            <a:off x="0" y="474453"/>
            <a:ext cx="8838242" cy="828136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5464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54" y="365125"/>
            <a:ext cx="4063492" cy="4063492"/>
          </a:xfrm>
        </p:spPr>
      </p:pic>
      <p:sp>
        <p:nvSpPr>
          <p:cNvPr id="5" name="CuadroTexto 4"/>
          <p:cNvSpPr txBox="1"/>
          <p:nvPr/>
        </p:nvSpPr>
        <p:spPr>
          <a:xfrm>
            <a:off x="2924353" y="4822166"/>
            <a:ext cx="7789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GRACIAS POR SU ATENCIÓN </a:t>
            </a:r>
            <a:endParaRPr lang="es-CL" sz="3200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03" y="5863326"/>
            <a:ext cx="994674" cy="9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5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ENCARGO</a:t>
            </a:r>
            <a:endParaRPr lang="es-CL" dirty="0">
              <a:solidFill>
                <a:schemeClr val="bg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8838242" y="1790888"/>
            <a:ext cx="1552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ANPC </a:t>
            </a:r>
            <a:endParaRPr lang="es-CL" sz="3200" dirty="0"/>
          </a:p>
        </p:txBody>
      </p:sp>
      <p:sp>
        <p:nvSpPr>
          <p:cNvPr id="8" name="Rectángulo 7"/>
          <p:cNvSpPr/>
          <p:nvPr/>
        </p:nvSpPr>
        <p:spPr>
          <a:xfrm>
            <a:off x="8453884" y="2531873"/>
            <a:ext cx="23214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>
                <a:latin typeface="Cantarell"/>
                <a:ea typeface="DejaVu Sans"/>
                <a:cs typeface="Noto Sans Devanagari"/>
              </a:rPr>
              <a:t>Asesorar</a:t>
            </a:r>
            <a:r>
              <a:rPr lang="en-US" sz="2800" dirty="0" smtClean="0">
                <a:latin typeface="Cantarell"/>
                <a:ea typeface="DejaVu Sans"/>
                <a:cs typeface="Noto Sans Devanagari"/>
              </a:rPr>
              <a:t> UX </a:t>
            </a:r>
            <a:endParaRPr lang="es-CL" sz="2800" dirty="0"/>
          </a:p>
        </p:txBody>
      </p:sp>
      <p:sp>
        <p:nvSpPr>
          <p:cNvPr id="9" name="Rectángulo 8"/>
          <p:cNvSpPr/>
          <p:nvPr/>
        </p:nvSpPr>
        <p:spPr>
          <a:xfrm>
            <a:off x="8838242" y="3373057"/>
            <a:ext cx="1181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antarell"/>
                <a:ea typeface="DejaVu Sans"/>
                <a:cs typeface="Noto Sans Devanagari"/>
              </a:rPr>
              <a:t>RRSS</a:t>
            </a:r>
            <a:endParaRPr lang="es-CL" sz="28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294" y="1578634"/>
            <a:ext cx="736194" cy="73619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294" y="2444492"/>
            <a:ext cx="736194" cy="73619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01" y="3310351"/>
            <a:ext cx="736194" cy="73619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03" y="5863326"/>
            <a:ext cx="994674" cy="994674"/>
          </a:xfrm>
          <a:prstGeom prst="rect">
            <a:avLst/>
          </a:prstGeom>
        </p:spPr>
      </p:pic>
      <p:sp>
        <p:nvSpPr>
          <p:cNvPr id="18" name="Pentágono 17"/>
          <p:cNvSpPr/>
          <p:nvPr/>
        </p:nvSpPr>
        <p:spPr>
          <a:xfrm>
            <a:off x="0" y="474453"/>
            <a:ext cx="8838242" cy="828136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908662"/>
            <a:ext cx="5975230" cy="5975230"/>
          </a:xfrm>
        </p:spPr>
      </p:pic>
    </p:spTree>
    <p:extLst>
      <p:ext uri="{BB962C8B-B14F-4D97-AF65-F5344CB8AC3E}">
        <p14:creationId xmlns:p14="http://schemas.microsoft.com/office/powerpoint/2010/main" val="318481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>
                <a:solidFill>
                  <a:schemeClr val="bg1">
                    <a:lumMod val="50000"/>
                  </a:schemeClr>
                </a:solidFill>
                <a:ea typeface="Adobe Gothic Std B" panose="020B0800000000000000" pitchFamily="34" charset="-128"/>
              </a:rPr>
              <a:t>PROBLEMÁTICA GENERAL</a:t>
            </a:r>
            <a:endParaRPr lang="es-CL" dirty="0">
              <a:ea typeface="Adobe Gothic Std B" panose="020B0800000000000000" pitchFamily="34" charset="-128"/>
            </a:endParaRPr>
          </a:p>
        </p:txBody>
      </p:sp>
      <p:sp>
        <p:nvSpPr>
          <p:cNvPr id="11" name="Marcador de contenido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“Las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sociales</a:t>
            </a:r>
            <a:r>
              <a:rPr lang="en-US" dirty="0"/>
              <a:t> no </a:t>
            </a:r>
            <a:r>
              <a:rPr lang="en-US" dirty="0" err="1"/>
              <a:t>cubre</a:t>
            </a:r>
            <a:r>
              <a:rPr lang="en-US" dirty="0"/>
              <a:t>  </a:t>
            </a:r>
            <a:r>
              <a:rPr lang="en-US" dirty="0" err="1"/>
              <a:t>en</a:t>
            </a:r>
            <a:r>
              <a:rPr lang="en-US" dirty="0"/>
              <a:t>  </a:t>
            </a:r>
            <a:r>
              <a:rPr lang="en-US" dirty="0" err="1"/>
              <a:t>totalidad</a:t>
            </a:r>
            <a:r>
              <a:rPr lang="en-US" dirty="0"/>
              <a:t> las </a:t>
            </a:r>
            <a:r>
              <a:rPr lang="en-US" dirty="0" err="1"/>
              <a:t>necesidades</a:t>
            </a:r>
            <a:r>
              <a:rPr lang="en-US" dirty="0"/>
              <a:t> de </a:t>
            </a:r>
            <a:r>
              <a:rPr lang="en-US" dirty="0" err="1" smtClean="0"/>
              <a:t>negocio</a:t>
            </a:r>
            <a:r>
              <a:rPr lang="en-US" dirty="0" smtClean="0"/>
              <a:t> de las </a:t>
            </a:r>
            <a:r>
              <a:rPr lang="en-US" dirty="0" err="1" smtClean="0"/>
              <a:t>pymes</a:t>
            </a:r>
            <a:r>
              <a:rPr lang="en-US" dirty="0" smtClean="0"/>
              <a:t> ,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fácilitan</a:t>
            </a:r>
            <a:r>
              <a:rPr lang="en-US" dirty="0" smtClean="0"/>
              <a:t> la </a:t>
            </a:r>
            <a:r>
              <a:rPr lang="en-US" dirty="0" err="1" smtClean="0"/>
              <a:t>comunicación</a:t>
            </a:r>
            <a:r>
              <a:rPr lang="en-US" dirty="0" smtClean="0"/>
              <a:t> entre personas”</a:t>
            </a:r>
            <a:endParaRPr lang="es-CL" dirty="0"/>
          </a:p>
        </p:txBody>
      </p:sp>
      <p:pic>
        <p:nvPicPr>
          <p:cNvPr id="12" name="Marcador de contenido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03" y="5863326"/>
            <a:ext cx="994674" cy="994674"/>
          </a:xfrm>
          <a:prstGeom prst="rect">
            <a:avLst/>
          </a:prstGeom>
        </p:spPr>
      </p:pic>
      <p:sp>
        <p:nvSpPr>
          <p:cNvPr id="14" name="Pentágono 13"/>
          <p:cNvSpPr/>
          <p:nvPr/>
        </p:nvSpPr>
        <p:spPr>
          <a:xfrm>
            <a:off x="0" y="474453"/>
            <a:ext cx="8838242" cy="828136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8602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CONTEXTO</a:t>
            </a:r>
            <a:endParaRPr lang="es-CL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9890"/>
            <a:ext cx="4179423" cy="4179423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639" y="365125"/>
            <a:ext cx="3389825" cy="291291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251" y="3491579"/>
            <a:ext cx="3120978" cy="312097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1"/>
          <a:stretch/>
        </p:blipFill>
        <p:spPr>
          <a:xfrm>
            <a:off x="8526639" y="3491580"/>
            <a:ext cx="3389825" cy="3133507"/>
          </a:xfrm>
          <a:prstGeom prst="rect">
            <a:avLst/>
          </a:prstGeom>
        </p:spPr>
      </p:pic>
      <p:sp>
        <p:nvSpPr>
          <p:cNvPr id="11" name="Pentágono 10"/>
          <p:cNvSpPr/>
          <p:nvPr/>
        </p:nvSpPr>
        <p:spPr>
          <a:xfrm>
            <a:off x="0" y="474453"/>
            <a:ext cx="8838242" cy="828136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251" y="365124"/>
            <a:ext cx="3120978" cy="291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3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BENCHMARK</a:t>
            </a:r>
            <a:endParaRPr lang="es-CL" dirty="0">
              <a:solidFill>
                <a:schemeClr val="bg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33" y="1690688"/>
            <a:ext cx="7731941" cy="435133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98" y="1304537"/>
            <a:ext cx="2720576" cy="4801016"/>
          </a:xfrm>
          <a:prstGeom prst="rect">
            <a:avLst/>
          </a:prstGeom>
        </p:spPr>
      </p:pic>
      <p:pic>
        <p:nvPicPr>
          <p:cNvPr id="6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03" y="5863326"/>
            <a:ext cx="994674" cy="994674"/>
          </a:xfrm>
          <a:prstGeom prst="rect">
            <a:avLst/>
          </a:prstGeom>
        </p:spPr>
      </p:pic>
      <p:sp>
        <p:nvSpPr>
          <p:cNvPr id="7" name="Pentágono 6"/>
          <p:cNvSpPr/>
          <p:nvPr/>
        </p:nvSpPr>
        <p:spPr>
          <a:xfrm>
            <a:off x="0" y="474453"/>
            <a:ext cx="8838242" cy="828136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5746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950" t="18709" r="14278" b="9327"/>
          <a:stretch/>
        </p:blipFill>
        <p:spPr>
          <a:xfrm>
            <a:off x="1800869" y="1388387"/>
            <a:ext cx="8076377" cy="5469613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BENCHMARK</a:t>
            </a:r>
            <a:endParaRPr lang="es-CL" dirty="0">
              <a:solidFill>
                <a:schemeClr val="bg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Pentágono 6"/>
          <p:cNvSpPr/>
          <p:nvPr/>
        </p:nvSpPr>
        <p:spPr>
          <a:xfrm>
            <a:off x="0" y="474453"/>
            <a:ext cx="8838242" cy="828136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03" y="5863326"/>
            <a:ext cx="994674" cy="9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34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ENTREVISTAS</a:t>
            </a:r>
            <a:endParaRPr lang="es-CL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26" y="1840296"/>
            <a:ext cx="2675442" cy="3970288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765" y="1843159"/>
            <a:ext cx="2766522" cy="39674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14" y="1840296"/>
            <a:ext cx="2757388" cy="397028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39026" y="5960192"/>
            <a:ext cx="267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 smtClean="0">
                <a:solidFill>
                  <a:schemeClr val="bg1">
                    <a:lumMod val="65000"/>
                  </a:schemeClr>
                </a:solidFill>
              </a:rPr>
              <a:t>ARQUETIPO 1</a:t>
            </a:r>
            <a:endParaRPr lang="es-CL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248694" y="5954416"/>
            <a:ext cx="267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 smtClean="0">
                <a:solidFill>
                  <a:schemeClr val="bg1">
                    <a:lumMod val="65000"/>
                  </a:schemeClr>
                </a:solidFill>
              </a:rPr>
              <a:t>ARQUETIPO 2</a:t>
            </a:r>
            <a:endParaRPr lang="es-CL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050067" y="5954416"/>
            <a:ext cx="267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 smtClean="0">
                <a:solidFill>
                  <a:schemeClr val="bg1">
                    <a:lumMod val="65000"/>
                  </a:schemeClr>
                </a:solidFill>
              </a:rPr>
              <a:t>ARQUETIPO 3</a:t>
            </a:r>
            <a:endParaRPr lang="es-CL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03" y="5863326"/>
            <a:ext cx="994674" cy="994674"/>
          </a:xfrm>
          <a:prstGeom prst="rect">
            <a:avLst/>
          </a:prstGeom>
        </p:spPr>
      </p:pic>
      <p:sp>
        <p:nvSpPr>
          <p:cNvPr id="13" name="Pentágono 12"/>
          <p:cNvSpPr/>
          <p:nvPr/>
        </p:nvSpPr>
        <p:spPr>
          <a:xfrm>
            <a:off x="0" y="474453"/>
            <a:ext cx="8838242" cy="828136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5324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Adobe Fan Heiti Std B" panose="020B0700000000000000" pitchFamily="34" charset="-128"/>
              </a:rPr>
              <a:t>PROBLEMÁTICA ESPECÍFICA</a:t>
            </a:r>
            <a:endParaRPr lang="es-CL" dirty="0">
              <a:latin typeface="+mn-lt"/>
              <a:ea typeface="Adobe Fan Heiti Std B" panose="020B0700000000000000" pitchFamily="34" charset="-128"/>
            </a:endParaRPr>
          </a:p>
        </p:txBody>
      </p:sp>
      <p:sp>
        <p:nvSpPr>
          <p:cNvPr id="4" name="Marcador de contenido 4"/>
          <p:cNvSpPr txBox="1">
            <a:spLocks/>
          </p:cNvSpPr>
          <p:nvPr/>
        </p:nvSpPr>
        <p:spPr>
          <a:xfrm>
            <a:off x="491054" y="2194902"/>
            <a:ext cx="3656162" cy="1322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L" smtClean="0"/>
              <a:t>              Cliente                                                                      </a:t>
            </a:r>
          </a:p>
          <a:p>
            <a:r>
              <a:rPr lang="es-CL" smtClean="0"/>
              <a:t> Poco dominio RRSS</a:t>
            </a:r>
          </a:p>
          <a:p>
            <a:endParaRPr lang="es-CL" smtClean="0"/>
          </a:p>
          <a:p>
            <a:pPr marL="0" indent="0">
              <a:buFont typeface="Arial" panose="020B0604020202020204" pitchFamily="34" charset="0"/>
              <a:buNone/>
            </a:pPr>
            <a:endParaRPr lang="es-CL" dirty="0"/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7487617" y="2194902"/>
            <a:ext cx="3656162" cy="1515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L" dirty="0" smtClean="0"/>
              <a:t>              Usuarios                                                                     </a:t>
            </a:r>
          </a:p>
          <a:p>
            <a:r>
              <a:rPr lang="es-CL" dirty="0" smtClean="0"/>
              <a:t>RRSS no cumplen necesidad de negocio.</a:t>
            </a:r>
          </a:p>
          <a:p>
            <a:endParaRPr lang="es-CL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589" y="1932851"/>
            <a:ext cx="2240565" cy="22405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556" y="4892709"/>
            <a:ext cx="1417108" cy="128425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909" y="4892709"/>
            <a:ext cx="1298648" cy="128791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50" y="4963623"/>
            <a:ext cx="1208576" cy="1208576"/>
          </a:xfrm>
          <a:prstGeom prst="rect">
            <a:avLst/>
          </a:prstGeom>
        </p:spPr>
      </p:pic>
      <p:pic>
        <p:nvPicPr>
          <p:cNvPr id="10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03" y="5863326"/>
            <a:ext cx="994674" cy="994674"/>
          </a:xfrm>
          <a:prstGeom prst="rect">
            <a:avLst/>
          </a:prstGeom>
        </p:spPr>
      </p:pic>
      <p:sp>
        <p:nvSpPr>
          <p:cNvPr id="11" name="Pentágono 10"/>
          <p:cNvSpPr/>
          <p:nvPr/>
        </p:nvSpPr>
        <p:spPr>
          <a:xfrm>
            <a:off x="0" y="474453"/>
            <a:ext cx="8838242" cy="828136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1543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LOS PROBLEMAS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93" y="1381439"/>
            <a:ext cx="2789162" cy="51820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3"/>
          <a:stretch/>
        </p:blipFill>
        <p:spPr>
          <a:xfrm>
            <a:off x="4115615" y="1381439"/>
            <a:ext cx="2735817" cy="5414628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3157268" y="3045125"/>
            <a:ext cx="439947" cy="4485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Elipse 8"/>
          <p:cNvSpPr/>
          <p:nvPr/>
        </p:nvSpPr>
        <p:spPr>
          <a:xfrm>
            <a:off x="281797" y="4853797"/>
            <a:ext cx="439947" cy="4485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Elipse 9"/>
          <p:cNvSpPr/>
          <p:nvPr/>
        </p:nvSpPr>
        <p:spPr>
          <a:xfrm>
            <a:off x="6533073" y="5078083"/>
            <a:ext cx="439947" cy="4485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39" y="1381439"/>
            <a:ext cx="3995477" cy="5474467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9609828" y="3640180"/>
            <a:ext cx="439947" cy="4485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Elipse 13"/>
          <p:cNvSpPr/>
          <p:nvPr/>
        </p:nvSpPr>
        <p:spPr>
          <a:xfrm>
            <a:off x="10667169" y="2138215"/>
            <a:ext cx="439947" cy="4485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903" y="5863326"/>
            <a:ext cx="994674" cy="994674"/>
          </a:xfrm>
          <a:prstGeom prst="rect">
            <a:avLst/>
          </a:prstGeom>
        </p:spPr>
      </p:pic>
      <p:sp>
        <p:nvSpPr>
          <p:cNvPr id="16" name="Pentágono 15"/>
          <p:cNvSpPr/>
          <p:nvPr/>
        </p:nvSpPr>
        <p:spPr>
          <a:xfrm>
            <a:off x="0" y="474453"/>
            <a:ext cx="8838242" cy="828136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19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71</Words>
  <Application>Microsoft Office PowerPoint</Application>
  <PresentationFormat>Panorámica</PresentationFormat>
  <Paragraphs>25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1" baseType="lpstr">
      <vt:lpstr>Adobe Fan Heiti Std B</vt:lpstr>
      <vt:lpstr>Adobe Gothic Std B</vt:lpstr>
      <vt:lpstr>Arial</vt:lpstr>
      <vt:lpstr>Arial Black</vt:lpstr>
      <vt:lpstr>Calibri</vt:lpstr>
      <vt:lpstr>Calibri Light</vt:lpstr>
      <vt:lpstr>Cantarell</vt:lpstr>
      <vt:lpstr>DejaVu Sans</vt:lpstr>
      <vt:lpstr>Noto Sans Devanagari</vt:lpstr>
      <vt:lpstr>Tema de Office</vt:lpstr>
      <vt:lpstr>Presentación de PowerPoint</vt:lpstr>
      <vt:lpstr>ENCARGO</vt:lpstr>
      <vt:lpstr>PROBLEMÁTICA GENERAL</vt:lpstr>
      <vt:lpstr>CONTEXTO</vt:lpstr>
      <vt:lpstr>BENCHMARK</vt:lpstr>
      <vt:lpstr>BENCHMARK</vt:lpstr>
      <vt:lpstr>ENTREVISTAS</vt:lpstr>
      <vt:lpstr>PROBLEMÁTICA ESPECÍFICA</vt:lpstr>
      <vt:lpstr>LOS PROBLEMAS</vt:lpstr>
      <vt:lpstr>NUESTRA SOLUCIÓN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Marcela Fernanda Paz Salinas</dc:creator>
  <cp:lastModifiedBy>Marcela Fernanda Paz Salinas</cp:lastModifiedBy>
  <cp:revision>12</cp:revision>
  <dcterms:created xsi:type="dcterms:W3CDTF">2018-08-24T01:50:04Z</dcterms:created>
  <dcterms:modified xsi:type="dcterms:W3CDTF">2018-08-24T11:40:04Z</dcterms:modified>
</cp:coreProperties>
</file>